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6FE2E9-C6CB-4602-A424-50B94453EAC7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6F9F1-76A1-49D4-8111-80FAC76D75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Поворотная симметрия</a:t>
            </a:r>
            <a:endParaRPr lang="ru-RU" dirty="0"/>
          </a:p>
        </p:txBody>
      </p:sp>
      <p:pic>
        <p:nvPicPr>
          <p:cNvPr id="10" name="Рисунок 9" descr="Рисунок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01662" cy="2977662"/>
          </a:xfrm>
          <a:prstGeom prst="rect">
            <a:avLst/>
          </a:prstGeom>
        </p:spPr>
      </p:pic>
      <p:pic>
        <p:nvPicPr>
          <p:cNvPr id="8" name="Рисунок 7" descr="Рисунок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950" y="3695700"/>
            <a:ext cx="4210050" cy="3162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Поворотную симметрию человек видит в цветах, в волшебных узорах снежинок.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Рисунок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2357430"/>
            <a:ext cx="1744133" cy="1185333"/>
          </a:xfrm>
          <a:prstGeom prst="rect">
            <a:avLst/>
          </a:prstGeom>
        </p:spPr>
      </p:pic>
      <p:pic>
        <p:nvPicPr>
          <p:cNvPr id="8" name="Рисунок 7" descr="Рисунок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4560" y="4114800"/>
            <a:ext cx="3139440" cy="2743200"/>
          </a:xfrm>
          <a:prstGeom prst="rect">
            <a:avLst/>
          </a:prstGeom>
        </p:spPr>
      </p:pic>
      <p:pic>
        <p:nvPicPr>
          <p:cNvPr id="9" name="Рисунок 8" descr="Рисунок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67150"/>
            <a:ext cx="4086225" cy="2990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Рисунок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48275"/>
            <a:ext cx="2133600" cy="16097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18388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животном </a:t>
            </a:r>
            <a:r>
              <a:rPr lang="ru-RU" dirty="0" smtClean="0"/>
              <a:t>мире в морской звезде, в панцире </a:t>
            </a:r>
            <a:r>
              <a:rPr lang="ru-RU" dirty="0" smtClean="0"/>
              <a:t>морского ежа.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6072206"/>
            <a:ext cx="2071670" cy="830997"/>
          </a:xfrm>
          <a:prstGeom prst="rect">
            <a:avLst/>
          </a:prstGeom>
          <a:noFill/>
          <a:effectLst>
            <a:glow rad="228600">
              <a:schemeClr val="accent3">
                <a:satMod val="175000"/>
                <a:alpha val="40000"/>
              </a:schemeClr>
            </a:glow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главную</a:t>
            </a:r>
            <a:endParaRPr lang="ru-RU" sz="2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Рисунок 7" descr="Рисунок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1928802"/>
            <a:ext cx="3583459" cy="2397211"/>
          </a:xfrm>
          <a:prstGeom prst="rect">
            <a:avLst/>
          </a:prstGeom>
        </p:spPr>
      </p:pic>
      <p:pic>
        <p:nvPicPr>
          <p:cNvPr id="11" name="Рисунок 10" descr="Рисунок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4214818"/>
            <a:ext cx="2381250" cy="2076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4">
      <a:dk1>
        <a:srgbClr val="FFE4F2"/>
      </a:dk1>
      <a:lt1>
        <a:srgbClr val="FFC9E6"/>
      </a:lt1>
      <a:dk2>
        <a:srgbClr val="FFD7E8"/>
      </a:dk2>
      <a:lt2>
        <a:srgbClr val="FF61A4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</TotalTime>
  <Words>28</Words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Аспект</vt:lpstr>
      <vt:lpstr>Поворотная симметрия</vt:lpstr>
      <vt:lpstr>Поворотную симметрию человек видит в цветах, в волшебных узорах снежинок.</vt:lpstr>
      <vt:lpstr>В животном мире в морской звезде, в панцире морского ежа.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Поворотная симметрия</dc:title>
  <cp:lastModifiedBy>Алёна</cp:lastModifiedBy>
  <cp:revision>20</cp:revision>
  <dcterms:modified xsi:type="dcterms:W3CDTF">2009-01-23T13:42:54Z</dcterms:modified>
</cp:coreProperties>
</file>